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docProps/core.xml" ContentType="application/vnd.openxmlformats-package.core-properties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s/slide3.xml" ContentType="application/vnd.openxmlformats-officedocument.presentationml.slide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Default Extension="gif" ContentType="image/gif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1" r:id="rId5"/>
    <p:sldId id="263" r:id="rId6"/>
    <p:sldId id="262" r:id="rId7"/>
    <p:sldId id="259" r:id="rId8"/>
    <p:sldId id="264" r:id="rId9"/>
    <p:sldId id="260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-62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A292B-4EA4-2548-BB38-95A8D1EDD72D}" type="datetimeFigureOut">
              <a:rPr lang="en-US" smtClean="0"/>
              <a:pPr/>
              <a:t>9/5/12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7E382-6A72-D14A-9BAE-8F890140CD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A292B-4EA4-2548-BB38-95A8D1EDD72D}" type="datetimeFigureOut">
              <a:rPr lang="en-US" smtClean="0"/>
              <a:pPr/>
              <a:t>9/5/12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7E382-6A72-D14A-9BAE-8F890140CD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A292B-4EA4-2548-BB38-95A8D1EDD72D}" type="datetimeFigureOut">
              <a:rPr lang="en-US" smtClean="0"/>
              <a:pPr/>
              <a:t>9/5/12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7E382-6A72-D14A-9BAE-8F890140CD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A292B-4EA4-2548-BB38-95A8D1EDD72D}" type="datetimeFigureOut">
              <a:rPr lang="en-US" smtClean="0"/>
              <a:pPr/>
              <a:t>9/5/12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7E382-6A72-D14A-9BAE-8F890140CD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A292B-4EA4-2548-BB38-95A8D1EDD72D}" type="datetimeFigureOut">
              <a:rPr lang="en-US" smtClean="0"/>
              <a:pPr/>
              <a:t>9/5/12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7E382-6A72-D14A-9BAE-8F890140CD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A292B-4EA4-2548-BB38-95A8D1EDD72D}" type="datetimeFigureOut">
              <a:rPr lang="en-US" smtClean="0"/>
              <a:pPr/>
              <a:t>9/5/12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7E382-6A72-D14A-9BAE-8F890140CD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A292B-4EA4-2548-BB38-95A8D1EDD72D}" type="datetimeFigureOut">
              <a:rPr lang="en-US" smtClean="0"/>
              <a:pPr/>
              <a:t>9/5/12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7E382-6A72-D14A-9BAE-8F890140CD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A292B-4EA4-2548-BB38-95A8D1EDD72D}" type="datetimeFigureOut">
              <a:rPr lang="en-US" smtClean="0"/>
              <a:pPr/>
              <a:t>9/5/12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7E382-6A72-D14A-9BAE-8F890140CD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A292B-4EA4-2548-BB38-95A8D1EDD72D}" type="datetimeFigureOut">
              <a:rPr lang="en-US" smtClean="0"/>
              <a:pPr/>
              <a:t>9/5/12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7E382-6A72-D14A-9BAE-8F890140CD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A292B-4EA4-2548-BB38-95A8D1EDD72D}" type="datetimeFigureOut">
              <a:rPr lang="en-US" smtClean="0"/>
              <a:pPr/>
              <a:t>9/5/12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7E382-6A72-D14A-9BAE-8F890140CD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A292B-4EA4-2548-BB38-95A8D1EDD72D}" type="datetimeFigureOut">
              <a:rPr lang="en-US" smtClean="0"/>
              <a:pPr/>
              <a:t>9/5/12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7E382-6A72-D14A-9BAE-8F890140CD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flip="none" rotWithShape="1">
          <a:gsLst>
            <a:gs pos="0">
              <a:schemeClr val="bg2"/>
            </a:gs>
            <a:gs pos="100000">
              <a:srgbClr val="FFFFFF"/>
            </a:gs>
            <a:gs pos="50000">
              <a:schemeClr val="bg2"/>
            </a:gs>
          </a:gsLst>
          <a:lin ang="192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0A292B-4EA4-2548-BB38-95A8D1EDD72D}" type="datetimeFigureOut">
              <a:rPr lang="en-US" smtClean="0"/>
              <a:pPr/>
              <a:t>9/5/12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7E382-6A72-D14A-9BAE-8F890140CDB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4" Type="http://schemas.openxmlformats.org/officeDocument/2006/relationships/image" Target="../media/image5.jpeg"/><Relationship Id="rId5" Type="http://schemas.openxmlformats.org/officeDocument/2006/relationships/image" Target="../media/image6.jpeg"/><Relationship Id="rId6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3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Peter Knepp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818428" y="6284612"/>
            <a:ext cx="6400800" cy="1752600"/>
          </a:xfrm>
        </p:spPr>
        <p:txBody>
          <a:bodyPr/>
          <a:lstStyle/>
          <a:p>
            <a:r>
              <a:rPr lang="en-US" dirty="0" smtClean="0"/>
              <a:t>Breakdown by Jack Johnson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Growing Up</a:t>
            </a:r>
            <a:endParaRPr lang="en-US" dirty="0"/>
          </a:p>
        </p:txBody>
      </p:sp>
      <p:pic>
        <p:nvPicPr>
          <p:cNvPr id="4" name="Content Placeholder 3" descr="dorsets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 b="28192"/>
          <a:stretch>
            <a:fillRect/>
          </a:stretch>
        </p:blipFill>
        <p:spPr>
          <a:xfrm>
            <a:off x="-644291" y="2643424"/>
            <a:ext cx="6332696" cy="2500886"/>
          </a:xfrm>
        </p:spPr>
      </p:pic>
      <p:pic>
        <p:nvPicPr>
          <p:cNvPr id="6" name="Picture 5" descr="250px-Map_of_Pennsylvania_highlighting_Centre_Count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2306" y="4297363"/>
            <a:ext cx="317500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Music Was Always Important 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Content Placeholder 3" descr="87897792-739x400-0-0_Martin+Martin+HD+28VE+Acoustic+Electric+Guitar.jpg"/>
          <p:cNvPicPr>
            <a:picLocks noGrp="1" noChangeAspect="1"/>
          </p:cNvPicPr>
          <p:nvPr>
            <p:ph idx="1"/>
          </p:nvPr>
        </p:nvPicPr>
        <p:blipFill>
          <a:blip r:embed="rId2"/>
          <a:srcRect t="-803" b="-803"/>
          <a:stretch>
            <a:fillRect/>
          </a:stretch>
        </p:blipFill>
        <p:spPr>
          <a:xfrm>
            <a:off x="457200" y="4587121"/>
            <a:ext cx="4683386" cy="2575682"/>
          </a:xfrm>
        </p:spPr>
      </p:pic>
      <p:pic>
        <p:nvPicPr>
          <p:cNvPr id="6" name="Picture 5" descr="feel-the-music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0070" y="3980389"/>
            <a:ext cx="3455500" cy="2819274"/>
          </a:xfrm>
          <a:prstGeom prst="rect">
            <a:avLst/>
          </a:prstGeom>
        </p:spPr>
      </p:pic>
      <p:pic>
        <p:nvPicPr>
          <p:cNvPr id="5" name="Picture 4" descr="epiphone-flying-v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813280">
            <a:off x="4122949" y="1830613"/>
            <a:ext cx="5472197" cy="2117646"/>
          </a:xfrm>
          <a:prstGeom prst="rect">
            <a:avLst/>
          </a:prstGeom>
        </p:spPr>
      </p:pic>
      <p:pic>
        <p:nvPicPr>
          <p:cNvPr id="7" name="Picture 6" descr="gibson bass-22595250707175112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969609"/>
            <a:ext cx="2183192" cy="2910922"/>
          </a:xfrm>
          <a:prstGeom prst="rect">
            <a:avLst/>
          </a:prstGeom>
        </p:spPr>
      </p:pic>
      <p:pic>
        <p:nvPicPr>
          <p:cNvPr id="8" name="Picture 7" descr="trumpet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1427355" y="2453876"/>
            <a:ext cx="3861700" cy="14097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 </a:t>
            </a:r>
            <a:r>
              <a:rPr lang="en-US" dirty="0" smtClean="0"/>
              <a:t>was married in June of 2010</a:t>
            </a:r>
            <a:endParaRPr lang="en-US" dirty="0"/>
          </a:p>
        </p:txBody>
      </p:sp>
      <p:pic>
        <p:nvPicPr>
          <p:cNvPr id="4" name="Content Placeholder 3" descr="35062_514349043830_5185129_n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honeymoon</a:t>
            </a:r>
            <a:endParaRPr lang="en-US" dirty="0"/>
          </a:p>
        </p:txBody>
      </p:sp>
      <p:pic>
        <p:nvPicPr>
          <p:cNvPr id="4" name="Content Placeholder 3" descr="61221_535077748500_3126831_n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/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Chichen</a:t>
            </a:r>
            <a:r>
              <a:rPr lang="en-US" dirty="0" smtClean="0"/>
              <a:t> Itza</a:t>
            </a:r>
            <a:endParaRPr lang="en-US" dirty="0"/>
          </a:p>
        </p:txBody>
      </p:sp>
      <p:pic>
        <p:nvPicPr>
          <p:cNvPr id="4" name="Content Placeholder 3" descr="47508_535078821350_5250583_n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/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Chichen</a:t>
            </a:r>
            <a:r>
              <a:rPr lang="en-US" dirty="0" smtClean="0"/>
              <a:t> Itza</a:t>
            </a:r>
            <a:endParaRPr lang="en-US" dirty="0"/>
          </a:p>
        </p:txBody>
      </p:sp>
      <p:pic>
        <p:nvPicPr>
          <p:cNvPr id="4" name="Content Placeholder 3" descr="59903_535078581830_975483_n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>
          <a:xfrm rot="21419745">
            <a:off x="457200" y="1600200"/>
            <a:ext cx="8229600" cy="452596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Snorkeling seemed like a good idea</a:t>
            </a:r>
            <a:endParaRPr lang="en-US" dirty="0"/>
          </a:p>
        </p:txBody>
      </p:sp>
      <p:pic>
        <p:nvPicPr>
          <p:cNvPr id="4" name="Content Placeholder 3" descr="60948_535081570840_3015325_n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610" r="-10610"/>
          <a:stretch>
            <a:fillRect/>
          </a:stretch>
        </p:blipFill>
        <p:spPr/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Rupert</a:t>
            </a:r>
            <a:endParaRPr lang="en-US"/>
          </a:p>
        </p:txBody>
      </p:sp>
      <p:pic>
        <p:nvPicPr>
          <p:cNvPr id="4" name="Content Placeholder 3" descr="photo.JPG"/>
          <p:cNvPicPr>
            <a:picLocks noGrp="1" noChangeAspect="1"/>
          </p:cNvPicPr>
          <p:nvPr>
            <p:ph idx="1"/>
          </p:nvPr>
        </p:nvPicPr>
        <p:blipFill>
          <a:blip r:embed="rId2"/>
          <a:srcRect l="238" r="17726"/>
          <a:stretch>
            <a:fillRect/>
          </a:stretch>
        </p:blipFill>
        <p:spPr>
          <a:xfrm rot="5400000">
            <a:off x="244923" y="1629915"/>
            <a:ext cx="4950517" cy="4525963"/>
          </a:xfrm>
        </p:spPr>
      </p:pic>
      <p:pic>
        <p:nvPicPr>
          <p:cNvPr id="6" name="Picture 5" descr="photo1.JPG"/>
          <p:cNvPicPr>
            <a:picLocks noChangeAspect="1"/>
          </p:cNvPicPr>
          <p:nvPr/>
        </p:nvPicPr>
        <p:blipFill>
          <a:blip r:embed="rId3"/>
          <a:srcRect l="19279" t="14191"/>
          <a:stretch>
            <a:fillRect/>
          </a:stretch>
        </p:blipFill>
        <p:spPr>
          <a:xfrm rot="5400000">
            <a:off x="4267487" y="1919426"/>
            <a:ext cx="4950517" cy="3946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32</Words>
  <Application>Microsoft Macintosh PowerPoint</Application>
  <PresentationFormat>On-screen Show (4:3)</PresentationFormat>
  <Paragraphs>10</Paragraphs>
  <Slides>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Peter Knepp</vt:lpstr>
      <vt:lpstr>Growing Up</vt:lpstr>
      <vt:lpstr>Music Was Always Important </vt:lpstr>
      <vt:lpstr>I was married in June of 2010</vt:lpstr>
      <vt:lpstr>Our honeymoon</vt:lpstr>
      <vt:lpstr>Chichen Itza</vt:lpstr>
      <vt:lpstr>Chichen Itza</vt:lpstr>
      <vt:lpstr>Snorkeling seemed like a good idea</vt:lpstr>
      <vt:lpstr>Rupert</vt:lpstr>
    </vt:vector>
  </TitlesOfParts>
  <Company>CCP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Peter Knepp</dc:title>
  <dc:creator>Peter Knepp</dc:creator>
  <cp:lastModifiedBy>Peter Knepp</cp:lastModifiedBy>
  <cp:revision>2</cp:revision>
  <dcterms:created xsi:type="dcterms:W3CDTF">2012-09-05T20:58:25Z</dcterms:created>
  <dcterms:modified xsi:type="dcterms:W3CDTF">2012-09-05T21:02:41Z</dcterms:modified>
</cp:coreProperties>
</file>